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09AB8-162D-4EB0-B715-7A5E27E4B01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24C6B-A2BE-499B-9259-2C20D6A51A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Mountain Men and Fur Trappers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Fathers Escalante &amp; Dominguez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find an overland route from Santa Fe to Monterey</a:t>
            </a:r>
          </a:p>
          <a:p>
            <a:r>
              <a:rPr lang="en-US" dirty="0" smtClean="0"/>
              <a:t>Went North to avoid a hostile group of Native Americans</a:t>
            </a:r>
          </a:p>
          <a:p>
            <a:r>
              <a:rPr lang="en-US" dirty="0" smtClean="0"/>
              <a:t>First know Europeans to map Utah</a:t>
            </a:r>
          </a:p>
          <a:p>
            <a:r>
              <a:rPr lang="en-US" dirty="0" smtClean="0"/>
              <a:t>Made friends with the </a:t>
            </a:r>
            <a:r>
              <a:rPr lang="en-US" dirty="0" err="1" smtClean="0"/>
              <a:t>Timpanogots</a:t>
            </a:r>
            <a:endParaRPr lang="en-US" dirty="0" smtClean="0"/>
          </a:p>
          <a:p>
            <a:r>
              <a:rPr lang="en-US" dirty="0" smtClean="0"/>
              <a:t>Had to turn back because of an </a:t>
            </a:r>
            <a:r>
              <a:rPr lang="en-US" smtClean="0"/>
              <a:t>early Winter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Mountain Men and Fur Trappers</vt:lpstr>
      <vt:lpstr>Fathers Escalante &amp; Dominguez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Mountain Men and Fur Trappers</dc:title>
  <dc:creator> </dc:creator>
  <cp:lastModifiedBy> </cp:lastModifiedBy>
  <cp:revision>1</cp:revision>
  <dcterms:created xsi:type="dcterms:W3CDTF">2009-03-02T16:02:52Z</dcterms:created>
  <dcterms:modified xsi:type="dcterms:W3CDTF">2009-03-02T16:07:10Z</dcterms:modified>
</cp:coreProperties>
</file>